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7" r:id="rId3"/>
    <p:sldId id="257" r:id="rId4"/>
    <p:sldId id="269" r:id="rId5"/>
    <p:sldId id="263" r:id="rId6"/>
    <p:sldId id="268" r:id="rId7"/>
    <p:sldId id="270" r:id="rId8"/>
    <p:sldId id="258" r:id="rId9"/>
    <p:sldId id="259" r:id="rId10"/>
    <p:sldId id="266" r:id="rId11"/>
    <p:sldId id="264" r:id="rId12"/>
    <p:sldId id="260" r:id="rId13"/>
    <p:sldId id="265" r:id="rId14"/>
    <p:sldId id="276" r:id="rId15"/>
    <p:sldId id="277" r:id="rId16"/>
    <p:sldId id="261" r:id="rId17"/>
    <p:sldId id="272" r:id="rId18"/>
    <p:sldId id="275" r:id="rId19"/>
    <p:sldId id="262" r:id="rId20"/>
    <p:sldId id="271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23515-5293-E34B-81A2-0BFFF8A6544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32ED-F1DA-8540-90FE-37BDB8D28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88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F88CC-391B-864F-B815-DA86221080E5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5A2EC-FABD-7D44-9770-8C311DB9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44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DF97-9446-074D-9A97-93086A000074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11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A36D-3D12-5147-B73F-F7BF213FE401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11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52DD-7228-2949-8E84-A7C0192EF6AD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11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BC34-0532-6E43-A04B-E4D0482E4A08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11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0BA7-CFD0-F64C-A7AB-B56651744A4B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11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77B-C968-D943-934D-B3DC127BE2FF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11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0647-4DBB-684B-AD1C-D395A8CC8048}" type="datetime1">
              <a:rPr lang="en-US" smtClean="0"/>
              <a:t>9/2/2012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11 Copyright: JR Hendershot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381C-78CD-A04E-AF00-2A25B5F8F88E}" type="datetime1">
              <a:rPr lang="en-US" smtClean="0"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11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A01C-FE1A-0D4F-AA40-29BF40E614B8}" type="datetime1">
              <a:rPr lang="en-US" smtClean="0"/>
              <a:t>9/2/2012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11 Copyright: JR Hendershot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0B45-DD6A-1848-8AF0-BEF405A16771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11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7F6E-B77A-A64E-9FDC-999B49CB121A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11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5E75-E32B-DD44-9D9B-2B8C347062F3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 11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370" y="3292077"/>
            <a:ext cx="7477032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Stator Laminations &amp; Core </a:t>
            </a:r>
            <a:r>
              <a:rPr lang="en-US" dirty="0" smtClean="0">
                <a:solidFill>
                  <a:srgbClr val="800000"/>
                </a:solidFill>
                <a:cs typeface="Arial"/>
              </a:rPr>
              <a:t>Design Studies</a:t>
            </a:r>
            <a:endParaRPr lang="en-US" dirty="0" smtClean="0">
              <a:solidFill>
                <a:srgbClr val="800000"/>
              </a:solidFill>
              <a:cs typeface="Arial"/>
            </a:endParaRP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dirty="0" smtClean="0">
                <a:solidFill>
                  <a:srgbClr val="800000"/>
                </a:solidFill>
                <a:cs typeface="Arial"/>
              </a:rPr>
              <a:t>12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5" y="20320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Toyota Camry &amp; Lexus stator lams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119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238" y="1048361"/>
            <a:ext cx="6664477" cy="530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060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29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Stacked &amp; insulated stator cores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120</a:t>
            </a:fld>
            <a:endParaRPr lang="en-US"/>
          </a:p>
        </p:txBody>
      </p:sp>
      <p:pic>
        <p:nvPicPr>
          <p:cNvPr id="6" name="Picture 5" descr="CORE SAMP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86" y="1011654"/>
            <a:ext cx="6945123" cy="52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Laminated stator cores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368" b="416"/>
          <a:stretch/>
        </p:blipFill>
        <p:spPr>
          <a:xfrm>
            <a:off x="711200" y="1239774"/>
            <a:ext cx="7632700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7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7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Stator cores stacked from thin laminations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122</a:t>
            </a:fld>
            <a:endParaRPr lang="en-US"/>
          </a:p>
        </p:txBody>
      </p:sp>
      <p:pic>
        <p:nvPicPr>
          <p:cNvPr id="6" name="Picture 5" descr="CORE.jpg"/>
          <p:cNvPicPr>
            <a:picLocks noChangeAspect="1"/>
          </p:cNvPicPr>
          <p:nvPr/>
        </p:nvPicPr>
        <p:blipFill rotWithShape="1">
          <a:blip r:embed="rId2"/>
          <a:srcRect l="3" t="1" r="30913" b="-3"/>
          <a:stretch/>
        </p:blipFill>
        <p:spPr>
          <a:xfrm rot="5400000">
            <a:off x="1978478" y="-54383"/>
            <a:ext cx="5141340" cy="75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Segmented stator design using either laminated stacked teeth or Sintered teeth.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123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8" y="1244239"/>
            <a:ext cx="8361404" cy="50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124</a:t>
            </a:fld>
            <a:endParaRPr lang="en-US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3" b="-21663"/>
          <a:stretch/>
        </p:blipFill>
        <p:spPr>
          <a:xfrm>
            <a:off x="271151" y="886403"/>
            <a:ext cx="8415649" cy="5053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4096" y="124461"/>
            <a:ext cx="810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Skewed rotor cores for AC motors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726" y="6352143"/>
            <a:ext cx="1711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Mitsui </a:t>
            </a:r>
            <a:r>
              <a:rPr lang="en-US" dirty="0" err="1">
                <a:solidFill>
                  <a:srgbClr val="800000"/>
                </a:solidFill>
              </a:rPr>
              <a:t>High-tec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" name="Picture 1" descr="Untitle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8" b="-4938"/>
          <a:stretch/>
        </p:blipFill>
        <p:spPr>
          <a:xfrm>
            <a:off x="685800" y="5230368"/>
            <a:ext cx="777240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6992" y="4862872"/>
            <a:ext cx="300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interlocking principle</a:t>
            </a:r>
            <a:endParaRPr lang="en-US" dirty="0"/>
          </a:p>
        </p:txBody>
      </p:sp>
      <p:pic>
        <p:nvPicPr>
          <p:cNvPr id="6" name="Picture 5" descr="WHITEtiff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91" y="5068608"/>
            <a:ext cx="331688" cy="30451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669091" y="5068608"/>
            <a:ext cx="637901" cy="510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5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Large Turbo Generator Cores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0560" b="14507"/>
          <a:stretch/>
        </p:blipFill>
        <p:spPr>
          <a:xfrm>
            <a:off x="652530" y="1498600"/>
            <a:ext cx="7945370" cy="3644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9500" y="5499100"/>
            <a:ext cx="707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Notice- Finger Plates on core end to prevent lamination vibration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Stator cores for rail traction motors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126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207740"/>
            <a:ext cx="886460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5258" y="1270156"/>
            <a:ext cx="25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End turn supports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867757" y="740647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26608" y="1517585"/>
            <a:ext cx="593192" cy="791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210230" y="1517585"/>
            <a:ext cx="3809570" cy="1814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426"/>
            <a:ext cx="669135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Finger –Vent Plates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7399" y="4603893"/>
            <a:ext cx="2571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Finger Plates on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core ends prevent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lamination vibration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VENT-FINGER PLAT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6" y="1681711"/>
            <a:ext cx="6266095" cy="3997471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90" y="170245"/>
            <a:ext cx="3060700" cy="210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911" y="5844530"/>
            <a:ext cx="565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Vent plates in between axial groups of laminations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819" y="1040343"/>
            <a:ext cx="572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Fabricated by stamping and spot-welding</a:t>
            </a: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04301"/>
            <a:ext cx="2382330" cy="21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450" y="495300"/>
            <a:ext cx="38735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Sintered magnetic 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motor cores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151" b="4308"/>
          <a:stretch/>
        </p:blipFill>
        <p:spPr>
          <a:xfrm>
            <a:off x="160553" y="125749"/>
            <a:ext cx="4119347" cy="2302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349" t="23117" r="7446" b="18674"/>
          <a:stretch/>
        </p:blipFill>
        <p:spPr>
          <a:xfrm>
            <a:off x="888397" y="2422293"/>
            <a:ext cx="7447763" cy="39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407" y="-28510"/>
            <a:ext cx="6853393" cy="11430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800000"/>
                </a:solidFill>
              </a:rPr>
              <a:t>Lamination cross section </a:t>
            </a:r>
            <a:r>
              <a:rPr lang="en-US" sz="2400" dirty="0" smtClean="0">
                <a:solidFill>
                  <a:srgbClr val="800000"/>
                </a:solidFill>
              </a:rPr>
              <a:t>proportions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111</a:t>
            </a:fld>
            <a:endParaRPr lang="en-US"/>
          </a:p>
        </p:txBody>
      </p:sp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5" y="4494960"/>
            <a:ext cx="2036000" cy="1879912"/>
          </a:xfrm>
          <a:prstGeom prst="rect">
            <a:avLst/>
          </a:prstGeom>
        </p:spPr>
      </p:pic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5" y="455651"/>
            <a:ext cx="2036000" cy="1884677"/>
          </a:xfrm>
          <a:prstGeom prst="rect">
            <a:avLst/>
          </a:prstGeom>
        </p:spPr>
      </p:pic>
      <p:pic>
        <p:nvPicPr>
          <p:cNvPr id="7" name="Picture 6" descr="INFOLYTIVA RSM.tiff"/>
          <p:cNvPicPr>
            <a:picLocks noChangeAspect="1"/>
          </p:cNvPicPr>
          <p:nvPr/>
        </p:nvPicPr>
        <p:blipFill rotWithShape="1">
          <a:blip r:embed="rId4"/>
          <a:srcRect l="16904" r="15695"/>
          <a:stretch/>
        </p:blipFill>
        <p:spPr>
          <a:xfrm>
            <a:off x="628815" y="2340328"/>
            <a:ext cx="2036000" cy="2131952"/>
          </a:xfrm>
          <a:prstGeom prst="rect">
            <a:avLst/>
          </a:prstGeom>
        </p:spPr>
      </p:pic>
      <p:pic>
        <p:nvPicPr>
          <p:cNvPr id="6" name="Picture 5" descr="INFOLYTIC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55" y="2143302"/>
            <a:ext cx="531809" cy="487491"/>
          </a:xfrm>
          <a:prstGeom prst="rect">
            <a:avLst/>
          </a:prstGeom>
        </p:spPr>
      </p:pic>
      <p:pic>
        <p:nvPicPr>
          <p:cNvPr id="11" name="Picture 10" descr="INFOLYTIC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75" y="4195881"/>
            <a:ext cx="531799" cy="4874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8928" y="498973"/>
            <a:ext cx="59759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Induction:   </a:t>
            </a:r>
          </a:p>
          <a:p>
            <a:r>
              <a:rPr lang="en-US" dirty="0" smtClean="0"/>
              <a:t>Assume air gap circumference flux = 1.0 Tesla</a:t>
            </a:r>
          </a:p>
          <a:p>
            <a:r>
              <a:rPr lang="en-US" dirty="0" smtClean="0"/>
              <a:t>All stator teeth carry total air-gap flux</a:t>
            </a:r>
          </a:p>
          <a:p>
            <a:r>
              <a:rPr lang="en-US" dirty="0"/>
              <a:t>Low pole numbers, max O.C. tooth flux = 1.7 T</a:t>
            </a:r>
          </a:p>
          <a:p>
            <a:r>
              <a:rPr lang="en-US" dirty="0"/>
              <a:t>High pole numbers, max O.C. tooth flux density = 1.4 T</a:t>
            </a:r>
          </a:p>
          <a:p>
            <a:r>
              <a:rPr lang="en-US" dirty="0"/>
              <a:t>Yoke flux based upon 0.5 pole flux, Max = 1.4 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60145" y="2630793"/>
            <a:ext cx="5962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Reluctance Synchronous:</a:t>
            </a:r>
          </a:p>
          <a:p>
            <a:r>
              <a:rPr lang="en-US" dirty="0" smtClean="0"/>
              <a:t>Assume air gap circumference flux = 1.0 Tesla</a:t>
            </a:r>
          </a:p>
          <a:p>
            <a:r>
              <a:rPr lang="en-US" dirty="0" smtClean="0"/>
              <a:t>Stator teeth carry ~ 2/3 air-gap flux</a:t>
            </a:r>
          </a:p>
          <a:p>
            <a:r>
              <a:rPr lang="en-US" dirty="0" smtClean="0"/>
              <a:t>Low </a:t>
            </a:r>
            <a:r>
              <a:rPr lang="en-US" dirty="0"/>
              <a:t>pole numbers, max O.C. tooth flux = 1.7 T</a:t>
            </a:r>
          </a:p>
          <a:p>
            <a:r>
              <a:rPr lang="en-US" dirty="0"/>
              <a:t>High pole numbers, max O.C. tooth flux density = 1.4 T</a:t>
            </a:r>
          </a:p>
          <a:p>
            <a:r>
              <a:rPr lang="en-US" dirty="0"/>
              <a:t>Yoke flux based upon 0.5 pole flux, Max = 1.4 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23568" y="4558623"/>
            <a:ext cx="606670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SPM or IPM Brushless:</a:t>
            </a:r>
            <a:endParaRPr lang="en-US" dirty="0"/>
          </a:p>
          <a:p>
            <a:r>
              <a:rPr lang="en-US" dirty="0" smtClean="0"/>
              <a:t>Determine air gap flux/pole from magnet design</a:t>
            </a:r>
          </a:p>
          <a:p>
            <a:r>
              <a:rPr lang="en-US" dirty="0" smtClean="0"/>
              <a:t>Stator teeth over rotor pole span carry rotor pole flux</a:t>
            </a:r>
          </a:p>
          <a:p>
            <a:r>
              <a:rPr lang="en-US" dirty="0" smtClean="0"/>
              <a:t>Low pole numbers, max O.C. tooth flux = 1.7 T</a:t>
            </a:r>
          </a:p>
          <a:p>
            <a:r>
              <a:rPr lang="en-US" dirty="0" smtClean="0"/>
              <a:t>High pole numbers, max O.C. tooth flux density = 1.4 T</a:t>
            </a:r>
          </a:p>
          <a:p>
            <a:r>
              <a:rPr lang="en-US" dirty="0" smtClean="0"/>
              <a:t>Yoke flux based upon 0.5 pole flux, Max = 1.4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50999" y="121502"/>
            <a:ext cx="8229600" cy="7012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Unusual laminated machine cores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129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29" y="975599"/>
            <a:ext cx="2985226" cy="2483165"/>
          </a:xfrm>
          <a:prstGeom prst="rect">
            <a:avLst/>
          </a:prstGeom>
        </p:spPr>
      </p:pic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458764"/>
            <a:ext cx="4540078" cy="2789196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4" y="912189"/>
            <a:ext cx="3889245" cy="2047609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98" y="3572164"/>
            <a:ext cx="2596399" cy="22100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2214" y="5802972"/>
            <a:ext cx="342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Stator/Rotor lam for PMSM-IPM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83330" y="2324807"/>
            <a:ext cx="142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Slinky stator core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3680" y="4921657"/>
            <a:ext cx="180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Strip-wrap-up</a:t>
            </a:r>
          </a:p>
          <a:p>
            <a:r>
              <a:rPr lang="en-US" dirty="0" smtClean="0"/>
              <a:t>Stator core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96824" y="816500"/>
            <a:ext cx="290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Axial flux stator </a:t>
            </a:r>
          </a:p>
          <a:p>
            <a:r>
              <a:rPr lang="en-US" dirty="0" smtClean="0"/>
              <a:t>pole assembly</a:t>
            </a:r>
            <a:endParaRPr lang="en-US" dirty="0"/>
          </a:p>
        </p:txBody>
      </p:sp>
      <p:pic>
        <p:nvPicPr>
          <p:cNvPr id="13" name="Picture 12" descr="Untitled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7" y="356870"/>
            <a:ext cx="2230688" cy="18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00100"/>
            <a:ext cx="70103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4" y="355600"/>
            <a:ext cx="7967138" cy="59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Punched core laminations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420994"/>
            <a:ext cx="3857246" cy="3530069"/>
          </a:xfrm>
          <a:prstGeom prst="rect">
            <a:avLst/>
          </a:prstGeom>
        </p:spPr>
      </p:pic>
      <p:pic>
        <p:nvPicPr>
          <p:cNvPr id="7" name="Picture 6" descr="AC-LAM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70" y="1478586"/>
            <a:ext cx="4324627" cy="4472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849" y="1094011"/>
            <a:ext cx="41132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Rotor cores punched from stator ID in progressive </a:t>
            </a:r>
            <a:r>
              <a:rPr lang="en-US" sz="2400" dirty="0" smtClean="0"/>
              <a:t>die </a:t>
            </a:r>
            <a:r>
              <a:rPr lang="en-US" sz="2400" dirty="0" smtClean="0">
                <a:solidFill>
                  <a:srgbClr val="800000"/>
                </a:solidFill>
              </a:rPr>
              <a:t>reduces material cost.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71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Yoke thickness of stator or rotor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115</a:t>
            </a:fld>
            <a:endParaRPr lang="en-US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" b="22940"/>
          <a:stretch/>
        </p:blipFill>
        <p:spPr>
          <a:xfrm>
            <a:off x="839286" y="2766768"/>
            <a:ext cx="7327432" cy="2825496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0" y="1299950"/>
            <a:ext cx="2739589" cy="13233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8017" y="5612865"/>
            <a:ext cx="671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Yoke thickness varies as the number of poles </a:t>
            </a:r>
            <a:r>
              <a:rPr lang="en-US" dirty="0" err="1" smtClean="0"/>
              <a:t>vs</a:t>
            </a:r>
            <a:r>
              <a:rPr lang="en-US" dirty="0" smtClean="0"/>
              <a:t> stator </a:t>
            </a:r>
          </a:p>
          <a:p>
            <a:r>
              <a:rPr lang="en-US" dirty="0" smtClean="0"/>
              <a:t>OD &amp; rotor ID for fixed stator slot depth &amp; rotor OD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40689" y="1412552"/>
            <a:ext cx="4415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 </a:t>
            </a:r>
            <a:r>
              <a:rPr lang="en-US" dirty="0" smtClean="0"/>
              <a:t> = average air-gap flux density</a:t>
            </a:r>
          </a:p>
          <a:p>
            <a:r>
              <a:rPr lang="en-US" i="1" dirty="0" smtClean="0"/>
              <a:t>B</a:t>
            </a:r>
            <a:r>
              <a:rPr lang="en-US" sz="1000" i="1" dirty="0" smtClean="0"/>
              <a:t>y </a:t>
            </a:r>
            <a:r>
              <a:rPr lang="en-US" i="1" dirty="0" smtClean="0"/>
              <a:t>= </a:t>
            </a:r>
            <a:r>
              <a:rPr lang="en-US" dirty="0" smtClean="0"/>
              <a:t>peak yoke flux density</a:t>
            </a:r>
          </a:p>
          <a:p>
            <a:r>
              <a:rPr lang="en-US" dirty="0" smtClean="0"/>
              <a:t>D = rotor OD 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872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45145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3200" dirty="0" smtClean="0">
                <a:solidFill>
                  <a:srgbClr val="800000"/>
                </a:solidFill>
                <a:latin typeface="Arial" charset="0"/>
                <a:ea typeface="宋体" charset="0"/>
                <a:cs typeface="宋体" charset="0"/>
              </a:rPr>
              <a:t>Flux density guidelines by two experts</a:t>
            </a:r>
            <a:endParaRPr lang="en-US" altLang="zh-CN" sz="1600" dirty="0">
              <a:solidFill>
                <a:srgbClr val="8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35361" y="4603602"/>
            <a:ext cx="8229600" cy="1905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zh-CN" sz="2400" dirty="0" smtClean="0">
                <a:latin typeface="Arial" charset="0"/>
                <a:ea typeface="宋体" charset="0"/>
                <a:cs typeface="宋体" charset="0"/>
              </a:rPr>
              <a:t>Max f</a:t>
            </a: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lux density in stator yoke &amp; teeth for ACM &amp; RSM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zh-CN" sz="2400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For open circuit PMSM machines, 1.2T/1.4T in yoke &amp;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1.4T/1.6T in teeth for max flux density. 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(JRH)</a:t>
            </a:r>
            <a:endParaRPr lang="en-US" altLang="zh-CN" sz="1600" dirty="0">
              <a:latin typeface="Arial" charset="0"/>
              <a:ea typeface="宋体" charset="0"/>
              <a:cs typeface="宋体" charset="0"/>
            </a:endParaRPr>
          </a:p>
        </p:txBody>
      </p:sp>
      <p:graphicFrame>
        <p:nvGraphicFramePr>
          <p:cNvPr id="8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08404"/>
              </p:ext>
            </p:extLst>
          </p:nvPr>
        </p:nvGraphicFramePr>
        <p:xfrm>
          <a:off x="1361750" y="747520"/>
          <a:ext cx="6349735" cy="3803609"/>
        </p:xfrm>
        <a:graphic>
          <a:graphicData uri="http://schemas.openxmlformats.org/drawingml/2006/table">
            <a:tbl>
              <a:tblPr/>
              <a:tblGrid>
                <a:gridCol w="1793836"/>
                <a:gridCol w="2233167"/>
                <a:gridCol w="2322732"/>
              </a:tblGrid>
              <a:tr h="920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Position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Typical flux density 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range (Say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Maximum flux 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density (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Lipo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Airgap Bg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0.65 – 0.82 T (ave.)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Stator yoke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1.1 – 1.45 T (peak)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1.7 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Stator teeth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1.4 – 1.7 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2.1 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Rotor yoke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1.2 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1.7 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Rotor teeth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1.5 – 1.8 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2.2 T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2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Air-Gap correction factor (Carter Coefficient)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637" b="2095"/>
          <a:stretch/>
        </p:blipFill>
        <p:spPr>
          <a:xfrm>
            <a:off x="224251" y="953019"/>
            <a:ext cx="8652171" cy="540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2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Rotor &amp; Stator Laminations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038" b="-2045"/>
          <a:stretch/>
        </p:blipFill>
        <p:spPr>
          <a:xfrm>
            <a:off x="202974" y="2691015"/>
            <a:ext cx="4866694" cy="3666744"/>
          </a:xfrm>
          <a:prstGeom prst="rect">
            <a:avLst/>
          </a:prstGeom>
        </p:spPr>
      </p:pic>
      <p:pic>
        <p:nvPicPr>
          <p:cNvPr id="3" name="Picture 2" descr="SLINKY 5xxx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68" y="2691014"/>
            <a:ext cx="3830882" cy="3549423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20" y="829862"/>
            <a:ext cx="1977424" cy="1882290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56" y="829861"/>
            <a:ext cx="1904542" cy="1851771"/>
          </a:xfrm>
          <a:prstGeom prst="rect">
            <a:avLst/>
          </a:prstGeom>
        </p:spPr>
      </p:pic>
      <p:pic>
        <p:nvPicPr>
          <p:cNvPr id="10" name="Picture 9" descr="Untitled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68" y="829862"/>
            <a:ext cx="1929688" cy="18176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2930" y="842512"/>
            <a:ext cx="2271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Magnetic circuit dimensions of magnetic circuit optimized for 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flux densities 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1665</TotalTime>
  <Words>654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LECTURE</vt:lpstr>
      <vt:lpstr>Electric Machine Design Course </vt:lpstr>
      <vt:lpstr>Lamination cross section proportions</vt:lpstr>
      <vt:lpstr>PowerPoint Presentation</vt:lpstr>
      <vt:lpstr>PowerPoint Presentation</vt:lpstr>
      <vt:lpstr>Punched core laminations</vt:lpstr>
      <vt:lpstr>Yoke thickness of stator or rotor</vt:lpstr>
      <vt:lpstr>PowerPoint Presentation</vt:lpstr>
      <vt:lpstr>Air-Gap correction factor (Carter Coefficient)</vt:lpstr>
      <vt:lpstr>Rotor &amp; Stator Laminations</vt:lpstr>
      <vt:lpstr>Toyota Camry &amp; Lexus stator lams</vt:lpstr>
      <vt:lpstr>Stacked &amp; insulated stator cores</vt:lpstr>
      <vt:lpstr>Laminated stator cores</vt:lpstr>
      <vt:lpstr>Stator cores stacked from thin laminations</vt:lpstr>
      <vt:lpstr>Segmented stator design using either laminated stacked teeth or Sintered teeth.</vt:lpstr>
      <vt:lpstr>PowerPoint Presentation</vt:lpstr>
      <vt:lpstr>Large Turbo Generator Cores</vt:lpstr>
      <vt:lpstr>Stator cores for rail traction motors</vt:lpstr>
      <vt:lpstr>Finger –Vent Plates</vt:lpstr>
      <vt:lpstr>Sintered magnetic  motor cores</vt:lpstr>
      <vt:lpstr>Unusual laminated machine cores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60</cp:revision>
  <dcterms:created xsi:type="dcterms:W3CDTF">2012-06-02T18:11:50Z</dcterms:created>
  <dcterms:modified xsi:type="dcterms:W3CDTF">2012-09-02T18:28:19Z</dcterms:modified>
</cp:coreProperties>
</file>